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61" r:id="rId4"/>
    <p:sldId id="262" r:id="rId5"/>
    <p:sldId id="263" r:id="rId6"/>
    <p:sldId id="280" r:id="rId7"/>
    <p:sldId id="264" r:id="rId8"/>
    <p:sldId id="283" r:id="rId9"/>
    <p:sldId id="284" r:id="rId10"/>
    <p:sldId id="275" r:id="rId11"/>
  </p:sldIdLst>
  <p:sldSz cx="9144000" cy="6858000" type="screen4x3"/>
  <p:notesSz cx="9144000" cy="6858000"/>
  <p:embeddedFontLst>
    <p:embeddedFont>
      <p:font typeface="HY견고딕" panose="02030600000101010101" pitchFamily="18" charset="-127"/>
      <p:regular r:id="rId12"/>
    </p:embeddedFont>
    <p:embeddedFont>
      <p:font typeface="나눔스퀘어 Bold" panose="020B0600000101010101" pitchFamily="50" charset="-127"/>
      <p:bold r:id="rId13"/>
    </p:embeddedFont>
    <p:embeddedFont>
      <p:font typeface="나눔스퀘어OTF_ac" panose="020B0600000101010101" pitchFamily="34" charset="-127"/>
      <p:regular r:id="rId14"/>
    </p:embeddedFont>
    <p:embeddedFont>
      <p:font typeface="나눔스퀘어라운드OTF Bold" panose="020B0600000101010101" pitchFamily="34" charset="-127"/>
      <p:bold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1E234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7" autoAdjust="0"/>
    <p:restoredTop sz="91477" autoAdjust="0"/>
  </p:normalViewPr>
  <p:slideViewPr>
    <p:cSldViewPr>
      <p:cViewPr varScale="1">
        <p:scale>
          <a:sx n="102" d="100"/>
          <a:sy n="102" d="100"/>
        </p:scale>
        <p:origin x="192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ea"/>
                <a:ea typeface="+mn-e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ea"/>
                <a:ea typeface="+mn-e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+mn-ea"/>
                <a:ea typeface="+mn-ea"/>
                <a:cs typeface="나눔스퀘어 Bold"/>
              </a:defRPr>
            </a:lvl1pPr>
          </a:lstStyle>
          <a:p>
            <a:pPr marL="12700">
              <a:lnSpc>
                <a:spcPts val="1575"/>
              </a:lnSpc>
            </a:pPr>
            <a:r>
              <a:rPr lang="ko-KR" altLang="en-US"/>
              <a:t>☎</a:t>
            </a:r>
            <a:r>
              <a:rPr lang="ko-KR" altLang="en-US" spc="-65"/>
              <a:t> </a:t>
            </a:r>
            <a:r>
              <a:rPr lang="en-US" altLang="ko-KR" spc="-5"/>
              <a:t>02-333-1447</a:t>
            </a:r>
            <a:endParaRPr lang="en-US" altLang="ko-KR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>
              <a:spcBef>
                <a:spcPts val="204"/>
              </a:spcBef>
            </a:pPr>
            <a:r>
              <a:rPr lang="ko-KR" altLang="en-US" sz="2000"/>
              <a:t>☎</a:t>
            </a:r>
            <a:r>
              <a:rPr lang="ko-KR" altLang="en-US" sz="2000" spc="95"/>
              <a:t> </a:t>
            </a:r>
            <a:r>
              <a:rPr lang="en-US" altLang="ko-KR" spc="-15"/>
              <a:t>02-333-1477</a:t>
            </a:r>
            <a:endParaRPr lang="ko-KR" altLang="en-US" sz="20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6F15528-21DE-4FAA-801E-634DDDAF4B2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8245B"/>
                </a:solidFill>
                <a:latin typeface="+mn-ea"/>
                <a:ea typeface="+mn-ea"/>
                <a:cs typeface="맑은 고딕" panose="020B0503020000020004" pitchFamily="50" charset="-12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>
                <a:latin typeface="+mn-ea"/>
                <a:ea typeface="+mn-e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+mn-ea"/>
                <a:ea typeface="+mn-ea"/>
                <a:cs typeface="나눔스퀘어 Bold"/>
              </a:defRPr>
            </a:lvl1pPr>
          </a:lstStyle>
          <a:p>
            <a:pPr marL="12700">
              <a:lnSpc>
                <a:spcPts val="1575"/>
              </a:lnSpc>
            </a:pPr>
            <a:r>
              <a:rPr lang="ko-KR" altLang="en-US"/>
              <a:t>☎</a:t>
            </a:r>
            <a:r>
              <a:rPr lang="ko-KR" altLang="en-US" spc="-65"/>
              <a:t> </a:t>
            </a:r>
            <a:r>
              <a:rPr lang="en-US" altLang="ko-KR" spc="-5"/>
              <a:t>02-333-1447</a:t>
            </a:r>
            <a:endParaRPr lang="en-US" altLang="ko-KR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>
              <a:spcBef>
                <a:spcPts val="204"/>
              </a:spcBef>
            </a:pPr>
            <a:r>
              <a:rPr lang="ko-KR" altLang="en-US" sz="2000"/>
              <a:t>☎</a:t>
            </a:r>
            <a:r>
              <a:rPr lang="ko-KR" altLang="en-US" sz="2000" spc="95"/>
              <a:t> </a:t>
            </a:r>
            <a:r>
              <a:rPr lang="en-US" altLang="ko-KR" spc="-15"/>
              <a:t>02-333-1477</a:t>
            </a:r>
            <a:endParaRPr lang="ko-KR" altLang="en-US" sz="20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6F15528-21DE-4FAA-801E-634DDDAF4B2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8245B"/>
                </a:solidFill>
                <a:latin typeface="+mn-ea"/>
                <a:ea typeface="+mn-ea"/>
                <a:cs typeface="맑은 고딕" panose="020B0503020000020004" pitchFamily="50" charset="-12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ea"/>
                <a:ea typeface="+mn-e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ea"/>
                <a:ea typeface="+mn-e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+mn-ea"/>
                <a:ea typeface="+mn-ea"/>
                <a:cs typeface="나눔스퀘어 Bold"/>
              </a:defRPr>
            </a:lvl1pPr>
          </a:lstStyle>
          <a:p>
            <a:pPr marL="12700">
              <a:lnSpc>
                <a:spcPts val="1575"/>
              </a:lnSpc>
            </a:pPr>
            <a:r>
              <a:rPr lang="ko-KR" altLang="en-US"/>
              <a:t>☎</a:t>
            </a:r>
            <a:r>
              <a:rPr lang="ko-KR" altLang="en-US" spc="-65"/>
              <a:t> </a:t>
            </a:r>
            <a:r>
              <a:rPr lang="en-US" altLang="ko-KR" spc="-5"/>
              <a:t>02-333-1447</a:t>
            </a:r>
            <a:endParaRPr lang="en-US" altLang="ko-KR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>
              <a:spcBef>
                <a:spcPts val="204"/>
              </a:spcBef>
            </a:pPr>
            <a:r>
              <a:rPr lang="ko-KR" altLang="en-US" sz="2000"/>
              <a:t>☎</a:t>
            </a:r>
            <a:r>
              <a:rPr lang="ko-KR" altLang="en-US" sz="2000" spc="95"/>
              <a:t> </a:t>
            </a:r>
            <a:r>
              <a:rPr lang="en-US" altLang="ko-KR" spc="-15"/>
              <a:t>02-333-1477</a:t>
            </a:r>
            <a:endParaRPr lang="ko-KR" altLang="en-US" sz="200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6F15528-21DE-4FAA-801E-634DDDAF4B2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8245B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8245B"/>
                </a:solidFill>
                <a:latin typeface="+mn-ea"/>
                <a:ea typeface="+mn-ea"/>
                <a:cs typeface="맑은 고딕" panose="020B0503020000020004" pitchFamily="50" charset="-12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+mn-ea"/>
                <a:ea typeface="+mn-ea"/>
                <a:cs typeface="나눔스퀘어 Bold"/>
              </a:defRPr>
            </a:lvl1pPr>
          </a:lstStyle>
          <a:p>
            <a:pPr marL="12700">
              <a:lnSpc>
                <a:spcPts val="1575"/>
              </a:lnSpc>
            </a:pPr>
            <a:r>
              <a:rPr lang="ko-KR" altLang="en-US"/>
              <a:t>☎</a:t>
            </a:r>
            <a:r>
              <a:rPr lang="ko-KR" altLang="en-US" spc="-65"/>
              <a:t> </a:t>
            </a:r>
            <a:r>
              <a:rPr lang="en-US" altLang="ko-KR" spc="-5"/>
              <a:t>02-333-1447</a:t>
            </a:r>
            <a:endParaRPr lang="en-US" altLang="ko-KR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>
              <a:spcBef>
                <a:spcPts val="204"/>
              </a:spcBef>
            </a:pPr>
            <a:r>
              <a:rPr lang="ko-KR" altLang="en-US" sz="2000"/>
              <a:t>☎</a:t>
            </a:r>
            <a:r>
              <a:rPr lang="ko-KR" altLang="en-US" sz="2000" spc="95"/>
              <a:t> </a:t>
            </a:r>
            <a:r>
              <a:rPr lang="en-US" altLang="ko-KR" spc="-15"/>
              <a:t>02-333-1477</a:t>
            </a:r>
            <a:endParaRPr lang="ko-KR" altLang="en-US" sz="200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6F15528-21DE-4FAA-801E-634DDDAF4B2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+mn-ea"/>
                <a:ea typeface="+mn-ea"/>
                <a:cs typeface="나눔스퀘어 Bold"/>
              </a:defRPr>
            </a:lvl1pPr>
          </a:lstStyle>
          <a:p>
            <a:pPr marL="12700">
              <a:lnSpc>
                <a:spcPts val="1575"/>
              </a:lnSpc>
            </a:pPr>
            <a:r>
              <a:rPr lang="ko-KR" altLang="en-US"/>
              <a:t>☎</a:t>
            </a:r>
            <a:r>
              <a:rPr lang="ko-KR" altLang="en-US" spc="-65"/>
              <a:t> </a:t>
            </a:r>
            <a:r>
              <a:rPr lang="en-US" altLang="ko-KR" spc="-5"/>
              <a:t>02-333-1447</a:t>
            </a:r>
            <a:endParaRPr lang="en-US" altLang="ko-KR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>
              <a:spcBef>
                <a:spcPts val="204"/>
              </a:spcBef>
            </a:pPr>
            <a:r>
              <a:rPr lang="ko-KR" altLang="en-US" sz="2000" dirty="0"/>
              <a:t>☎</a:t>
            </a:r>
            <a:r>
              <a:rPr lang="ko-KR" altLang="en-US" sz="2000" spc="95" dirty="0"/>
              <a:t> </a:t>
            </a:r>
            <a:r>
              <a:rPr lang="en-US" altLang="ko-KR" spc="-15" dirty="0"/>
              <a:t>02-333-1477</a:t>
            </a:r>
            <a:endParaRPr lang="ko-KR" altLang="en-US" sz="200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6F15528-21DE-4FAA-801E-634DDDAF4B2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84391"/>
            <a:ext cx="9144000" cy="673735"/>
          </a:xfrm>
          <a:custGeom>
            <a:avLst/>
            <a:gdLst/>
            <a:ahLst/>
            <a:cxnLst/>
            <a:rect l="l" t="t" r="r" b="b"/>
            <a:pathLst>
              <a:path w="9144000" h="673734">
                <a:moveTo>
                  <a:pt x="9144000" y="0"/>
                </a:moveTo>
                <a:lnTo>
                  <a:pt x="0" y="0"/>
                </a:lnTo>
                <a:lnTo>
                  <a:pt x="0" y="673608"/>
                </a:lnTo>
                <a:lnTo>
                  <a:pt x="9144000" y="673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8245B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73735"/>
          </a:xfrm>
          <a:custGeom>
            <a:avLst/>
            <a:gdLst/>
            <a:ahLst/>
            <a:cxnLst/>
            <a:rect l="l" t="t" r="r" b="b"/>
            <a:pathLst>
              <a:path w="9144000" h="673735">
                <a:moveTo>
                  <a:pt x="9144000" y="0"/>
                </a:moveTo>
                <a:lnTo>
                  <a:pt x="0" y="0"/>
                </a:lnTo>
                <a:lnTo>
                  <a:pt x="0" y="673608"/>
                </a:lnTo>
                <a:lnTo>
                  <a:pt x="9144000" y="673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8245B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6516" y="143255"/>
            <a:ext cx="1594103" cy="3870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1542" y="2586939"/>
            <a:ext cx="428091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8245B"/>
                </a:solidFill>
                <a:latin typeface="나눔스퀘어OTF_ac"/>
                <a:cs typeface="나눔스퀘어OTF_a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+mn-ea"/>
                <a:ea typeface="+mn-ea"/>
                <a:cs typeface="나눔스퀘어 Bold"/>
              </a:defRPr>
            </a:lvl1pPr>
          </a:lstStyle>
          <a:p>
            <a:pPr marL="12700">
              <a:lnSpc>
                <a:spcPts val="1575"/>
              </a:lnSpc>
            </a:pPr>
            <a:r>
              <a:rPr lang="ko-KR" altLang="en-US"/>
              <a:t>☎</a:t>
            </a:r>
            <a:r>
              <a:rPr lang="ko-KR" altLang="en-US" spc="-65"/>
              <a:t> </a:t>
            </a:r>
            <a:r>
              <a:rPr lang="en-US" altLang="ko-KR" spc="-5"/>
              <a:t>02-333-1447</a:t>
            </a:r>
            <a:endParaRPr lang="en-US" altLang="ko-KR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32496" y="6425550"/>
            <a:ext cx="13011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>
              <a:spcBef>
                <a:spcPts val="204"/>
              </a:spcBef>
            </a:pPr>
            <a:r>
              <a:rPr lang="ko-KR" altLang="en-US" sz="2000"/>
              <a:t>☎</a:t>
            </a:r>
            <a:r>
              <a:rPr lang="ko-KR" altLang="en-US" sz="2000" spc="95"/>
              <a:t> </a:t>
            </a:r>
            <a:r>
              <a:rPr lang="en-US" altLang="ko-KR" spc="-15"/>
              <a:t>02-333-1477</a:t>
            </a:r>
            <a:endParaRPr lang="ko-KR" altLang="en-US" sz="20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6F15528-21DE-4FAA-801E-634DDDAF4B2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맑은 고딕" panose="020B0503020000020004" pitchFamily="50" charset="-127"/>
          <a:ea typeface="+mn-ea"/>
          <a:cs typeface="+mj-cs"/>
        </a:defRPr>
      </a:lvl1pPr>
    </p:titleStyle>
    <p:bodyStyle>
      <a:lvl1pPr marL="0">
        <a:defRPr>
          <a:latin typeface="+mn-ea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nosolution.co.kr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53564"/>
          </a:xfrm>
          <a:custGeom>
            <a:avLst/>
            <a:gdLst/>
            <a:ahLst/>
            <a:cxnLst/>
            <a:rect l="l" t="t" r="r" b="b"/>
            <a:pathLst>
              <a:path w="9144000" h="1853564">
                <a:moveTo>
                  <a:pt x="0" y="1853184"/>
                </a:moveTo>
                <a:lnTo>
                  <a:pt x="9144000" y="1853184"/>
                </a:lnTo>
                <a:lnTo>
                  <a:pt x="9144000" y="0"/>
                </a:lnTo>
                <a:lnTo>
                  <a:pt x="0" y="0"/>
                </a:lnTo>
                <a:lnTo>
                  <a:pt x="0" y="1853184"/>
                </a:lnTo>
                <a:close/>
              </a:path>
            </a:pathLst>
          </a:custGeom>
          <a:solidFill>
            <a:srgbClr val="18245B"/>
          </a:solid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64023"/>
            <a:ext cx="9144000" cy="2094230"/>
          </a:xfrm>
          <a:custGeom>
            <a:avLst/>
            <a:gdLst/>
            <a:ahLst/>
            <a:cxnLst/>
            <a:rect l="l" t="t" r="r" b="b"/>
            <a:pathLst>
              <a:path w="9144000" h="2094229">
                <a:moveTo>
                  <a:pt x="0" y="2093975"/>
                </a:moveTo>
                <a:lnTo>
                  <a:pt x="9144000" y="2093975"/>
                </a:lnTo>
                <a:lnTo>
                  <a:pt x="9144000" y="0"/>
                </a:lnTo>
                <a:lnTo>
                  <a:pt x="0" y="0"/>
                </a:lnTo>
                <a:lnTo>
                  <a:pt x="0" y="2093975"/>
                </a:lnTo>
                <a:close/>
              </a:path>
            </a:pathLst>
          </a:custGeom>
          <a:solidFill>
            <a:srgbClr val="18245B"/>
          </a:solid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1846833"/>
            <a:ext cx="9156700" cy="2923540"/>
            <a:chOff x="-6350" y="1846833"/>
            <a:chExt cx="9156700" cy="2923540"/>
          </a:xfrm>
        </p:grpSpPr>
        <p:sp>
          <p:nvSpPr>
            <p:cNvPr id="5" name="object 5"/>
            <p:cNvSpPr/>
            <p:nvPr/>
          </p:nvSpPr>
          <p:spPr>
            <a:xfrm>
              <a:off x="0" y="1853183"/>
              <a:ext cx="9144000" cy="2910840"/>
            </a:xfrm>
            <a:custGeom>
              <a:avLst/>
              <a:gdLst/>
              <a:ahLst/>
              <a:cxnLst/>
              <a:rect l="l" t="t" r="r" b="b"/>
              <a:pathLst>
                <a:path w="9144000" h="2910840">
                  <a:moveTo>
                    <a:pt x="9144000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9144000" y="29108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ea"/>
                <a:ea typeface="+mj-ea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53183"/>
              <a:ext cx="9144000" cy="2910840"/>
            </a:xfrm>
            <a:custGeom>
              <a:avLst/>
              <a:gdLst/>
              <a:ahLst/>
              <a:cxnLst/>
              <a:rect l="l" t="t" r="r" b="b"/>
              <a:pathLst>
                <a:path w="9144000" h="2910840">
                  <a:moveTo>
                    <a:pt x="0" y="2910840"/>
                  </a:moveTo>
                  <a:lnTo>
                    <a:pt x="9144000" y="29108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91084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ea"/>
                <a:ea typeface="+mj-ea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470" y="2680959"/>
            <a:ext cx="797327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1540" marR="5080" indent="-879475" algn="l">
              <a:lnSpc>
                <a:spcPct val="100000"/>
              </a:lnSpc>
              <a:spcBef>
                <a:spcPts val="95"/>
              </a:spcBef>
            </a:pPr>
            <a:r>
              <a:rPr lang="ko-KR" altLang="en-US" b="1" spc="315" dirty="0">
                <a:latin typeface="+mj-ea"/>
              </a:rPr>
              <a:t>원격훈련</a:t>
            </a:r>
            <a:r>
              <a:rPr lang="en-US" altLang="ko-KR" b="1" spc="315" dirty="0">
                <a:latin typeface="+mj-ea"/>
              </a:rPr>
              <a:t> </a:t>
            </a:r>
            <a:r>
              <a:rPr lang="en-US" altLang="ko-KR" b="1" spc="315" dirty="0" err="1">
                <a:latin typeface="+mj-ea"/>
              </a:rPr>
              <a:t>mOTP</a:t>
            </a:r>
            <a:r>
              <a:rPr lang="en-US" altLang="ko-KR" b="1" spc="315" dirty="0">
                <a:latin typeface="+mj-ea"/>
              </a:rPr>
              <a:t> NICE</a:t>
            </a:r>
            <a:r>
              <a:rPr lang="ko-KR" altLang="en-US" b="1" spc="315" dirty="0">
                <a:latin typeface="+mj-ea"/>
              </a:rPr>
              <a:t>본인인증</a:t>
            </a:r>
            <a:br>
              <a:rPr lang="en-US" altLang="ko-KR" b="1" spc="315" dirty="0">
                <a:latin typeface="+mj-ea"/>
              </a:rPr>
            </a:br>
            <a:r>
              <a:rPr lang="en-US" altLang="ko-KR" b="1" spc="315" dirty="0">
                <a:latin typeface="+mj-ea"/>
              </a:rPr>
              <a:t>    </a:t>
            </a:r>
            <a:r>
              <a:rPr lang="ko-KR" altLang="en-US" b="1" spc="315" dirty="0">
                <a:latin typeface="+mj-ea"/>
              </a:rPr>
              <a:t>도입 안내 매뉴얼</a:t>
            </a:r>
            <a:endParaRPr b="1" spc="315" dirty="0">
              <a:latin typeface="+mj-e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74108" y="13716"/>
            <a:ext cx="4410710" cy="917575"/>
            <a:chOff x="4674108" y="13716"/>
            <a:chExt cx="4410710" cy="9175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2704" y="352043"/>
              <a:ext cx="3037331" cy="3688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4108" y="301752"/>
              <a:ext cx="4267199" cy="6294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5328" y="13716"/>
              <a:ext cx="2269235" cy="61721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23189" y="6443573"/>
            <a:ext cx="24822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202</a:t>
            </a:r>
            <a:r>
              <a:rPr lang="en-US" sz="1000" b="1" spc="-1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5</a:t>
            </a:r>
            <a:r>
              <a:rPr sz="1000" b="1" spc="-4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.</a:t>
            </a:r>
            <a:r>
              <a:rPr sz="1000" b="1" spc="-1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 I</a:t>
            </a:r>
            <a:r>
              <a:rPr sz="1000" b="1" spc="-7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NN</a:t>
            </a:r>
            <a:r>
              <a:rPr sz="1000" b="1" spc="-8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O</a:t>
            </a:r>
            <a:r>
              <a:rPr sz="1000" b="1" spc="-12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S</a:t>
            </a:r>
            <a:r>
              <a:rPr sz="1000" b="1" spc="-14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OL</a:t>
            </a:r>
            <a:r>
              <a:rPr sz="1000" b="1" spc="-8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UT</a:t>
            </a:r>
            <a:r>
              <a:rPr sz="1000" b="1" spc="-1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I</a:t>
            </a:r>
            <a:r>
              <a:rPr sz="1000" b="1" spc="-13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O</a:t>
            </a:r>
            <a:r>
              <a:rPr sz="1000" b="1" spc="-4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N</a:t>
            </a:r>
            <a:r>
              <a:rPr sz="1000" b="1" spc="-1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 I</a:t>
            </a:r>
            <a:r>
              <a:rPr sz="1000" b="1" spc="-7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n</a:t>
            </a:r>
            <a:r>
              <a:rPr sz="1000" b="1" spc="-12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c</a:t>
            </a:r>
            <a:r>
              <a:rPr sz="1000" b="1" spc="-4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. </a:t>
            </a:r>
            <a:r>
              <a:rPr sz="1000" b="1" spc="-3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all</a:t>
            </a:r>
            <a:r>
              <a:rPr sz="1000" b="1" spc="-5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 </a:t>
            </a:r>
            <a:r>
              <a:rPr sz="1000" b="1" spc="-4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ri</a:t>
            </a:r>
            <a:r>
              <a:rPr sz="1000" b="1" spc="-7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g</a:t>
            </a:r>
            <a:r>
              <a:rPr sz="1000" b="1" spc="-7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h</a:t>
            </a:r>
            <a:r>
              <a:rPr sz="1000" b="1" spc="2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t</a:t>
            </a:r>
            <a:r>
              <a:rPr sz="1000" b="1" spc="-9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s</a:t>
            </a:r>
            <a:r>
              <a:rPr sz="1000" b="1" spc="-4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 </a:t>
            </a:r>
            <a:r>
              <a:rPr sz="1000" b="1" spc="-5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reserved.</a:t>
            </a:r>
            <a:endParaRPr sz="1000" dirty="0">
              <a:latin typeface="+mj-ea"/>
              <a:ea typeface="+mj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1800" y="6443573"/>
            <a:ext cx="327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5" dirty="0">
                <a:solidFill>
                  <a:schemeClr val="bg1"/>
                </a:solidFill>
                <a:latin typeface="+mj-ea"/>
                <a:ea typeface="+mj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www.innosolution.co.kr</a:t>
            </a:r>
            <a:r>
              <a:rPr sz="1000" b="1" spc="175" dirty="0">
                <a:solidFill>
                  <a:schemeClr val="bg1"/>
                </a:solidFill>
                <a:latin typeface="+mj-ea"/>
                <a:ea typeface="+mj-ea"/>
                <a:cs typeface="Arial"/>
              </a:rPr>
              <a:t> </a:t>
            </a:r>
            <a:r>
              <a:rPr sz="1000" b="1" spc="-3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|</a:t>
            </a:r>
            <a:r>
              <a:rPr sz="1000" b="1" spc="-4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 </a:t>
            </a:r>
            <a:r>
              <a:rPr sz="1000" b="1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T.02-333-1447</a:t>
            </a:r>
            <a:r>
              <a:rPr sz="1000" b="1" spc="23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 </a:t>
            </a:r>
            <a:r>
              <a:rPr sz="1000" b="1" spc="-65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F.</a:t>
            </a:r>
            <a:r>
              <a:rPr sz="1000" b="1" spc="-4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 </a:t>
            </a:r>
            <a:r>
              <a:rPr sz="1000" b="1" spc="10" dirty="0">
                <a:solidFill>
                  <a:srgbClr val="D9D9D9"/>
                </a:solidFill>
                <a:latin typeface="+mj-ea"/>
                <a:ea typeface="+mj-ea"/>
                <a:cs typeface="Arial"/>
              </a:rPr>
              <a:t>02-6944-9229</a:t>
            </a:r>
            <a:endParaRPr sz="10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115132"/>
            <a:ext cx="43603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맑은 고딕"/>
              </a:rPr>
              <a:t>Thank</a:t>
            </a:r>
            <a:r>
              <a:rPr b="1" spc="-75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맑은 고딕"/>
              </a:rPr>
              <a:t> </a:t>
            </a:r>
            <a:r>
              <a:rPr b="1" spc="-1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맑은 고딕"/>
              </a:rPr>
              <a:t>you!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15328" y="13716"/>
            <a:ext cx="2269490" cy="617220"/>
            <a:chOff x="6815328" y="13716"/>
            <a:chExt cx="2269490" cy="617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6516" y="143255"/>
              <a:ext cx="1594103" cy="387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5328" y="13716"/>
              <a:ext cx="2269235" cy="617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E68BAF5-0C4E-B786-BE75-428E16A86725}"/>
              </a:ext>
            </a:extLst>
          </p:cNvPr>
          <p:cNvGrpSpPr/>
          <p:nvPr/>
        </p:nvGrpSpPr>
        <p:grpSpPr>
          <a:xfrm>
            <a:off x="5562600" y="1571501"/>
            <a:ext cx="2687491" cy="3381499"/>
            <a:chOff x="4511675" y="352424"/>
            <a:chExt cx="3168650" cy="6505575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0C8B4DFC-69B0-048D-DA6D-EA74CE50E7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9"/>
            <a:stretch/>
          </p:blipFill>
          <p:spPr bwMode="auto">
            <a:xfrm>
              <a:off x="4511675" y="352424"/>
              <a:ext cx="3168650" cy="650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8E0DA2D3-1946-5549-BCAB-E779DB31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8950" y="938427"/>
              <a:ext cx="754517" cy="347734"/>
            </a:xfrm>
            <a:prstGeom prst="rect">
              <a:avLst/>
            </a:prstGeom>
          </p:spPr>
        </p:pic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02C83FC0-ED4A-5F58-7836-77022111B4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67"/>
          <a:stretch/>
        </p:blipFill>
        <p:spPr>
          <a:xfrm>
            <a:off x="1143000" y="1571501"/>
            <a:ext cx="2687492" cy="3376059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6534F135-5981-E22A-FBFD-DA10B150AD31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965BC799-C57C-34B9-8F99-BC3887FA0202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9D78E4FE-D55B-0CD7-E711-ECC452A0C656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34" name="object 5">
            <a:extLst>
              <a:ext uri="{FF2B5EF4-FFF2-40B4-BE49-F238E27FC236}">
                <a16:creationId xmlns:a16="http://schemas.microsoft.com/office/drawing/2014/main" id="{EBCA7ED6-B7C3-B71A-B5D4-43FEEA677172}"/>
              </a:ext>
            </a:extLst>
          </p:cNvPr>
          <p:cNvSpPr txBox="1"/>
          <p:nvPr/>
        </p:nvSpPr>
        <p:spPr>
          <a:xfrm>
            <a:off x="686190" y="864807"/>
            <a:ext cx="830541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500" b="1" spc="-1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mOTP</a:t>
            </a:r>
            <a:r>
              <a:rPr 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어플을 검색하여 </a:t>
            </a:r>
            <a:r>
              <a:rPr lang="ko-KR" altLang="en-US" sz="1500" b="1" spc="-1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업데이트 후 실행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해주세요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 (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안드로이드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: Play Store/ 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아이폰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: App Store)</a:t>
            </a:r>
            <a:endParaRPr sz="1500" b="1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  <a:cs typeface="나눔스퀘어 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64DB3F-58EF-9DF4-2F44-847ECF451039}"/>
              </a:ext>
            </a:extLst>
          </p:cNvPr>
          <p:cNvSpPr txBox="1"/>
          <p:nvPr/>
        </p:nvSpPr>
        <p:spPr>
          <a:xfrm>
            <a:off x="1634619" y="1241013"/>
            <a:ext cx="155185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&lt;Play Store </a:t>
            </a:r>
            <a:r>
              <a:rPr lang="ko-KR" altLang="en-US" sz="13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화면</a:t>
            </a:r>
            <a:r>
              <a:rPr lang="en-US" altLang="ko-KR" sz="13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&gt;</a:t>
            </a:r>
            <a:endParaRPr lang="ko-KR" altLang="en-US" sz="13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228760-0C83-FDC1-45F2-38F96433CE79}"/>
              </a:ext>
            </a:extLst>
          </p:cNvPr>
          <p:cNvSpPr txBox="1"/>
          <p:nvPr/>
        </p:nvSpPr>
        <p:spPr>
          <a:xfrm>
            <a:off x="6130418" y="1241013"/>
            <a:ext cx="155185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&lt;App Store </a:t>
            </a:r>
            <a:r>
              <a:rPr lang="ko-KR" altLang="en-US" sz="13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화면</a:t>
            </a:r>
            <a:r>
              <a:rPr lang="en-US" altLang="ko-KR" sz="13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&gt;</a:t>
            </a:r>
            <a:endParaRPr lang="ko-KR" altLang="en-US" sz="1300" dirty="0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56DA7CF2-7AD7-CC84-DB9D-1523E3B00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91100"/>
            <a:ext cx="9144000" cy="1181100"/>
          </a:xfrm>
          <a:prstGeom prst="rect">
            <a:avLst/>
          </a:prstGeom>
        </p:spPr>
      </p:pic>
      <p:sp>
        <p:nvSpPr>
          <p:cNvPr id="42" name="object 24">
            <a:extLst>
              <a:ext uri="{FF2B5EF4-FFF2-40B4-BE49-F238E27FC236}">
                <a16:creationId xmlns:a16="http://schemas.microsoft.com/office/drawing/2014/main" id="{0D53721B-4B1C-3E36-D471-4E6A32B1AAFF}"/>
              </a:ext>
            </a:extLst>
          </p:cNvPr>
          <p:cNvSpPr txBox="1"/>
          <p:nvPr/>
        </p:nvSpPr>
        <p:spPr>
          <a:xfrm>
            <a:off x="229310" y="189357"/>
            <a:ext cx="22692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 err="1">
                <a:solidFill>
                  <a:srgbClr val="FFFFFF"/>
                </a:solidFill>
                <a:latin typeface="+mn-ea"/>
                <a:cs typeface="나눔스퀘어 Bold"/>
              </a:rPr>
              <a:t>mOTP</a:t>
            </a:r>
            <a:r>
              <a:rPr lang="en-US" sz="1800" b="1" spc="-5" dirty="0">
                <a:solidFill>
                  <a:srgbClr val="FFFFFF"/>
                </a:solidFill>
                <a:latin typeface="+mn-ea"/>
                <a:cs typeface="나눔스퀘어 Bold"/>
              </a:rPr>
              <a:t> </a:t>
            </a:r>
            <a:r>
              <a:rPr lang="ko-KR" altLang="en-US" sz="1800" b="1" spc="-5" dirty="0">
                <a:solidFill>
                  <a:srgbClr val="FFFFFF"/>
                </a:solidFill>
                <a:latin typeface="+mn-ea"/>
                <a:cs typeface="나눔스퀘어 Bold"/>
              </a:rPr>
              <a:t>어플 업데이트</a:t>
            </a:r>
            <a:endParaRPr sz="1800" dirty="0">
              <a:latin typeface="+mn-ea"/>
              <a:cs typeface="나눔스퀘어 Bold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6E40B5C-04A8-09E1-7FFA-1BB6292C8A32}"/>
              </a:ext>
            </a:extLst>
          </p:cNvPr>
          <p:cNvSpPr/>
          <p:nvPr/>
        </p:nvSpPr>
        <p:spPr>
          <a:xfrm>
            <a:off x="3124200" y="2375027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208667D-0E34-9CD3-0DE9-86155E9705E2}"/>
              </a:ext>
            </a:extLst>
          </p:cNvPr>
          <p:cNvSpPr/>
          <p:nvPr/>
        </p:nvSpPr>
        <p:spPr>
          <a:xfrm>
            <a:off x="1317282" y="1585298"/>
            <a:ext cx="609600" cy="122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BECE5A4-7A83-47F4-B8DA-A3D21A7A41B5}"/>
              </a:ext>
            </a:extLst>
          </p:cNvPr>
          <p:cNvSpPr/>
          <p:nvPr/>
        </p:nvSpPr>
        <p:spPr>
          <a:xfrm>
            <a:off x="5638799" y="1612457"/>
            <a:ext cx="1897679" cy="17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5B5EACF-C831-42B1-6A53-0E1809136D3A}"/>
              </a:ext>
            </a:extLst>
          </p:cNvPr>
          <p:cNvSpPr/>
          <p:nvPr/>
        </p:nvSpPr>
        <p:spPr>
          <a:xfrm>
            <a:off x="7540492" y="1865968"/>
            <a:ext cx="639945" cy="185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29311" y="189357"/>
            <a:ext cx="33520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" dirty="0" err="1">
                <a:solidFill>
                  <a:srgbClr val="FFFFFF"/>
                </a:solidFill>
                <a:latin typeface="+mn-ea"/>
                <a:cs typeface="나눔스퀘어 Bold"/>
              </a:rPr>
              <a:t>mOTP</a:t>
            </a:r>
            <a:r>
              <a:rPr lang="en-US" altLang="ko-KR" b="1" spc="-5" dirty="0">
                <a:solidFill>
                  <a:srgbClr val="FFFFFF"/>
                </a:solidFill>
                <a:latin typeface="+mn-ea"/>
                <a:cs typeface="나눔스퀘어 Bold"/>
              </a:rPr>
              <a:t> </a:t>
            </a:r>
            <a:r>
              <a:rPr lang="ko-KR" altLang="en-US" b="1" spc="-5" dirty="0">
                <a:solidFill>
                  <a:srgbClr val="FFFFFF"/>
                </a:solidFill>
                <a:latin typeface="+mn-ea"/>
                <a:cs typeface="나눔스퀘어 Bold"/>
              </a:rPr>
              <a:t>어플 실행 및 통신사 선택</a:t>
            </a:r>
            <a:endParaRPr lang="en-US" sz="1800" dirty="0">
              <a:latin typeface="+mn-ea"/>
              <a:cs typeface="나눔스퀘어 Bold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A1CA84F-315C-0344-7256-86D63BB4F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15" b="18340"/>
          <a:stretch/>
        </p:blipFill>
        <p:spPr>
          <a:xfrm>
            <a:off x="1407303" y="1371600"/>
            <a:ext cx="2352792" cy="44196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CC0BB05-D0BB-BFAB-3049-246D663006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t="3716" r="-494" b="27395"/>
          <a:stretch/>
        </p:blipFill>
        <p:spPr>
          <a:xfrm>
            <a:off x="5345762" y="1295400"/>
            <a:ext cx="2819400" cy="47244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2A8284AC-5247-4F79-A5FB-65BEA3970F27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16AB8421-48A5-ED25-6F6B-7D3AC3447316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D9C8EF80-E429-9204-DFA5-38439DFE24BD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C3C58DBC-312D-C4A0-EFC4-4ACA00CF68FD}"/>
              </a:ext>
            </a:extLst>
          </p:cNvPr>
          <p:cNvSpPr txBox="1"/>
          <p:nvPr/>
        </p:nvSpPr>
        <p:spPr>
          <a:xfrm>
            <a:off x="686190" y="762000"/>
            <a:ext cx="83054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500" b="1" spc="-1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mOTP</a:t>
            </a:r>
            <a:r>
              <a:rPr 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어플을 실행하면 아래와 같이 휴대폰 본인인증 화면이 나옵니다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 </a:t>
            </a:r>
            <a:r>
              <a:rPr lang="ko-KR" altLang="en-US" sz="1500" b="1" spc="-1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인증하기 버튼을 클릭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하고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, </a:t>
            </a:r>
            <a:r>
              <a:rPr lang="ko-KR" altLang="en-US" sz="1500" b="1" spc="-1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통신사를 선택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해주세요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</a:t>
            </a:r>
            <a:endParaRPr sz="1500" b="1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  <a:cs typeface="나눔스퀘어 Bold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9F76BCA-CF23-7A08-60EF-60C4C485EA53}"/>
              </a:ext>
            </a:extLst>
          </p:cNvPr>
          <p:cNvSpPr/>
          <p:nvPr/>
        </p:nvSpPr>
        <p:spPr>
          <a:xfrm>
            <a:off x="1600200" y="4031673"/>
            <a:ext cx="1944986" cy="1385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786C4FF-8D19-07F9-46A5-8C9DA1F549CB}"/>
              </a:ext>
            </a:extLst>
          </p:cNvPr>
          <p:cNvSpPr/>
          <p:nvPr/>
        </p:nvSpPr>
        <p:spPr>
          <a:xfrm>
            <a:off x="5374430" y="2590800"/>
            <a:ext cx="2790731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850384" y="1494196"/>
            <a:ext cx="149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+mn-ea"/>
                <a:cs typeface="나눔스퀘어 Bold"/>
              </a:rPr>
              <a:t>5</a:t>
            </a:r>
            <a:endParaRPr sz="1600" dirty="0">
              <a:latin typeface="+mn-ea"/>
              <a:cs typeface="나눔스퀘어 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29311" y="189357"/>
            <a:ext cx="24403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5" dirty="0">
                <a:solidFill>
                  <a:srgbClr val="FFFFFF"/>
                </a:solidFill>
                <a:latin typeface="+mn-ea"/>
                <a:cs typeface="나눔스퀘어 Bold"/>
              </a:rPr>
              <a:t>인증방법 선택</a:t>
            </a:r>
            <a:endParaRPr sz="1800" dirty="0">
              <a:latin typeface="+mn-ea"/>
              <a:cs typeface="나눔스퀘어 Bold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3215A63-3668-BA23-542B-285C28C516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44" b="26192"/>
          <a:stretch/>
        </p:blipFill>
        <p:spPr>
          <a:xfrm>
            <a:off x="3276600" y="1351479"/>
            <a:ext cx="2805545" cy="4756954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BE0EA402-1061-80E6-B53A-D87B7568ADD2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C4C5377D-AB6C-1656-AEEF-CF28A80FA5C2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B23C9499-DB9E-6D9B-639F-E2021FB8FAD7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99A890BB-D25E-A269-9225-9DC9E1B82BA2}"/>
              </a:ext>
            </a:extLst>
          </p:cNvPr>
          <p:cNvSpPr txBox="1"/>
          <p:nvPr/>
        </p:nvSpPr>
        <p:spPr>
          <a:xfrm>
            <a:off x="686190" y="762000"/>
            <a:ext cx="830541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통신사 선택 후 인증방법을 선택해야 합니다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 </a:t>
            </a:r>
            <a:r>
              <a:rPr lang="en-US" altLang="ko-KR" sz="1500" spc="-1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PASS </a:t>
            </a:r>
            <a:r>
              <a:rPr lang="ko-KR" altLang="en-US" sz="1500" spc="-1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인증과 문자 </a:t>
            </a:r>
            <a:r>
              <a:rPr lang="en-US" altLang="ko-KR" sz="1500" spc="-1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(SMS)</a:t>
            </a:r>
            <a:r>
              <a:rPr lang="ko-KR" altLang="en-US" sz="1500" spc="-1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인증</a:t>
            </a: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중 원하시는 인증을 선택하여 </a:t>
            </a:r>
            <a:endParaRPr lang="en-US" altLang="ko-KR" sz="1500" b="1" spc="-1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  <a:cs typeface="나눔스퀘어 Bold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altLang="en-US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주세요</a:t>
            </a:r>
            <a:r>
              <a:rPr lang="en-US" altLang="ko-KR" sz="1500" b="1" spc="-1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</a:t>
            </a:r>
            <a:endParaRPr sz="1500" b="1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  <a:cs typeface="나눔스퀘어 Bold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3B2A7D1-D8C9-F516-D63D-E13C0C0DE717}"/>
              </a:ext>
            </a:extLst>
          </p:cNvPr>
          <p:cNvSpPr/>
          <p:nvPr/>
        </p:nvSpPr>
        <p:spPr>
          <a:xfrm>
            <a:off x="3312812" y="2568416"/>
            <a:ext cx="2740774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29311" y="189357"/>
            <a:ext cx="18280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+mn-ea"/>
                <a:cs typeface="나눔스퀘어 Bold"/>
              </a:rPr>
              <a:t>PASS </a:t>
            </a:r>
            <a:r>
              <a:rPr lang="ko-KR" altLang="en-US" b="1" spc="-5" dirty="0">
                <a:solidFill>
                  <a:srgbClr val="FFFFFF"/>
                </a:solidFill>
                <a:latin typeface="+mn-ea"/>
                <a:cs typeface="나눔스퀘어 Bold"/>
              </a:rPr>
              <a:t>인증 시</a:t>
            </a:r>
            <a:endParaRPr sz="1800" dirty="0">
              <a:latin typeface="+mn-ea"/>
              <a:cs typeface="나눔스퀘어 Bold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6A8785B-5792-22FB-3DC2-CBB9D059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5" b="27778"/>
          <a:stretch/>
        </p:blipFill>
        <p:spPr>
          <a:xfrm>
            <a:off x="1295400" y="1371600"/>
            <a:ext cx="2805545" cy="4572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EC460D7-3D0A-C008-2BFE-5DF37E3114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33"/>
          <a:stretch/>
        </p:blipFill>
        <p:spPr>
          <a:xfrm>
            <a:off x="5283973" y="1207129"/>
            <a:ext cx="2805545" cy="47244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84A25799-D76D-9048-CC3D-FAF0F278B9FA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B2E91432-4691-7D39-370B-4F443673E124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E8E44011-16D3-8886-652D-2087879D39A9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27" name="object 5">
            <a:extLst>
              <a:ext uri="{FF2B5EF4-FFF2-40B4-BE49-F238E27FC236}">
                <a16:creationId xmlns:a16="http://schemas.microsoft.com/office/drawing/2014/main" id="{46F9987D-6085-466B-5F4D-959679E28F4B}"/>
              </a:ext>
            </a:extLst>
          </p:cNvPr>
          <p:cNvSpPr txBox="1"/>
          <p:nvPr/>
        </p:nvSpPr>
        <p:spPr>
          <a:xfrm>
            <a:off x="686190" y="762000"/>
            <a:ext cx="830541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PASS 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인증 시 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이름</a:t>
            </a:r>
            <a:r>
              <a:rPr lang="en-US" altLang="ko-KR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/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핸드폰번호를 입력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하고 다음 버튼을 눌러 </a:t>
            </a:r>
            <a:r>
              <a:rPr lang="en-US" altLang="ko-KR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PASS 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인증서 본인인증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을 해주세요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 (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생체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/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간편인증 등록 시 해당 인증으로도 사용 가능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)</a:t>
            </a:r>
            <a:endParaRPr sz="1500" b="1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  <a:cs typeface="나눔스퀘어 Bold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57456F7-8EBC-ED17-56BC-B1E967815AAE}"/>
              </a:ext>
            </a:extLst>
          </p:cNvPr>
          <p:cNvSpPr/>
          <p:nvPr/>
        </p:nvSpPr>
        <p:spPr>
          <a:xfrm>
            <a:off x="1327785" y="2514600"/>
            <a:ext cx="2740774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26BC8E2-F1EF-92F3-C0CF-293656AF319F}"/>
              </a:ext>
            </a:extLst>
          </p:cNvPr>
          <p:cNvSpPr/>
          <p:nvPr/>
        </p:nvSpPr>
        <p:spPr>
          <a:xfrm>
            <a:off x="5316358" y="4724399"/>
            <a:ext cx="2740774" cy="926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C525720-5221-E637-9C5C-818233F83F82}"/>
              </a:ext>
            </a:extLst>
          </p:cNvPr>
          <p:cNvSpPr/>
          <p:nvPr/>
        </p:nvSpPr>
        <p:spPr>
          <a:xfrm>
            <a:off x="5293752" y="1555651"/>
            <a:ext cx="2740774" cy="926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E403E-EFA5-918B-842D-0EE54A69D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>
            <a:extLst>
              <a:ext uri="{FF2B5EF4-FFF2-40B4-BE49-F238E27FC236}">
                <a16:creationId xmlns:a16="http://schemas.microsoft.com/office/drawing/2014/main" id="{E0E5B3D4-607D-ED04-EF6F-58DCA179AC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14" name="object 14">
            <a:extLst>
              <a:ext uri="{FF2B5EF4-FFF2-40B4-BE49-F238E27FC236}">
                <a16:creationId xmlns:a16="http://schemas.microsoft.com/office/drawing/2014/main" id="{AD21CFC6-1C40-B5B8-44E7-5B7D4B4B5CE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E7941673-89C6-D9E1-095F-261DEF1C374D}"/>
              </a:ext>
            </a:extLst>
          </p:cNvPr>
          <p:cNvSpPr txBox="1"/>
          <p:nvPr/>
        </p:nvSpPr>
        <p:spPr>
          <a:xfrm>
            <a:off x="229311" y="189357"/>
            <a:ext cx="20993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-5" dirty="0">
                <a:solidFill>
                  <a:srgbClr val="FFFFFF"/>
                </a:solidFill>
                <a:latin typeface="+mn-ea"/>
                <a:cs typeface="나눔스퀘어 Bold"/>
              </a:rPr>
              <a:t>문자 </a:t>
            </a:r>
            <a:r>
              <a:rPr lang="en-US" altLang="ko-KR" b="1" spc="-5" dirty="0">
                <a:solidFill>
                  <a:srgbClr val="FFFFFF"/>
                </a:solidFill>
                <a:latin typeface="+mn-ea"/>
                <a:cs typeface="나눔스퀘어 Bold"/>
              </a:rPr>
              <a:t>(SMS)</a:t>
            </a:r>
            <a:r>
              <a:rPr lang="en-US" b="1" spc="-5" dirty="0">
                <a:solidFill>
                  <a:srgbClr val="FFFFFF"/>
                </a:solidFill>
                <a:latin typeface="+mn-ea"/>
                <a:cs typeface="나눔스퀘어 Bold"/>
              </a:rPr>
              <a:t> </a:t>
            </a:r>
            <a:r>
              <a:rPr lang="ko-KR" altLang="en-US" b="1" spc="-5" dirty="0">
                <a:solidFill>
                  <a:srgbClr val="FFFFFF"/>
                </a:solidFill>
                <a:latin typeface="+mn-ea"/>
                <a:cs typeface="나눔스퀘어 Bold"/>
              </a:rPr>
              <a:t>인증 시</a:t>
            </a:r>
            <a:endParaRPr sz="1800" dirty="0">
              <a:latin typeface="+mn-ea"/>
              <a:cs typeface="나눔스퀘어 Bold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494CBDD-1E8D-1A06-74ED-B30DA1E902B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9C1856D-1562-52AA-B487-6C2952A63EFC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99DAC17D-0C1F-3F8E-048B-2BDB35DCA9D0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B1678404-F4DD-0D0A-BB91-885CDD914B61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27" name="object 5">
            <a:extLst>
              <a:ext uri="{FF2B5EF4-FFF2-40B4-BE49-F238E27FC236}">
                <a16:creationId xmlns:a16="http://schemas.microsoft.com/office/drawing/2014/main" id="{110CA8EA-3272-1D1B-B6F6-31A650C8CCAC}"/>
              </a:ext>
            </a:extLst>
          </p:cNvPr>
          <p:cNvSpPr txBox="1"/>
          <p:nvPr/>
        </p:nvSpPr>
        <p:spPr>
          <a:xfrm>
            <a:off x="686190" y="762000"/>
            <a:ext cx="83054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문자 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(SMS)</a:t>
            </a:r>
            <a:r>
              <a:rPr 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인증 시 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이름</a:t>
            </a:r>
            <a:r>
              <a:rPr lang="en-US" altLang="ko-KR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/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주민등록번호</a:t>
            </a:r>
            <a:r>
              <a:rPr lang="en-US" altLang="ko-KR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/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핸드폰번호</a:t>
            </a:r>
            <a:r>
              <a:rPr lang="en-US" altLang="ko-KR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/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입력번호</a:t>
            </a:r>
            <a:r>
              <a:rPr lang="en-US" altLang="ko-KR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(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임의번호배정</a:t>
            </a:r>
            <a:r>
              <a:rPr lang="en-US" altLang="ko-KR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)</a:t>
            </a:r>
            <a:r>
              <a:rPr lang="ko-KR" altLang="en-US" sz="1500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를 입력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하고 확인 버튼을 눌러 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문자 인증번호 확인 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후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인증번호 </a:t>
            </a:r>
            <a:r>
              <a:rPr lang="en-US" altLang="ko-KR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6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자리</a:t>
            </a:r>
            <a:r>
              <a:rPr lang="en-US" altLang="ko-KR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(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임의번호배정</a:t>
            </a:r>
            <a:r>
              <a:rPr lang="en-US" altLang="ko-KR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)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를 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입력하고 확인 버튼을 눌러주세요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C53EB3-949E-F7A5-BA39-67F41B1A50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48" b="16161"/>
          <a:stretch/>
        </p:blipFill>
        <p:spPr>
          <a:xfrm>
            <a:off x="394855" y="1379737"/>
            <a:ext cx="2805545" cy="464006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91D995-9F46-40B0-6A62-6473EE31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918" b="13644"/>
          <a:stretch/>
        </p:blipFill>
        <p:spPr>
          <a:xfrm>
            <a:off x="5867400" y="1379736"/>
            <a:ext cx="2805545" cy="47162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31AE520-A5CB-A8D0-2420-7681E657F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282" y="2712720"/>
            <a:ext cx="2721175" cy="143256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58A0723-8544-D78E-D6CF-E3936AA981FD}"/>
              </a:ext>
            </a:extLst>
          </p:cNvPr>
          <p:cNvSpPr/>
          <p:nvPr/>
        </p:nvSpPr>
        <p:spPr>
          <a:xfrm>
            <a:off x="399072" y="2438399"/>
            <a:ext cx="2740774" cy="3039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580DB09-0AD5-42D2-9D84-6787C72B4895}"/>
              </a:ext>
            </a:extLst>
          </p:cNvPr>
          <p:cNvSpPr/>
          <p:nvPr/>
        </p:nvSpPr>
        <p:spPr>
          <a:xfrm>
            <a:off x="4181947" y="3133252"/>
            <a:ext cx="381000" cy="152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C32CE4-3506-FA40-CF51-AADC19876F1B}"/>
              </a:ext>
            </a:extLst>
          </p:cNvPr>
          <p:cNvSpPr/>
          <p:nvPr/>
        </p:nvSpPr>
        <p:spPr>
          <a:xfrm>
            <a:off x="5993339" y="2488948"/>
            <a:ext cx="2740774" cy="711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94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9310" y="189357"/>
            <a:ext cx="2513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5" dirty="0">
                <a:solidFill>
                  <a:srgbClr val="FFFFFF"/>
                </a:solidFill>
                <a:cs typeface="나눔스퀘어 Bold"/>
              </a:rPr>
              <a:t>원격훈련 </a:t>
            </a:r>
            <a:r>
              <a:rPr lang="en-US" altLang="ko-KR" sz="1800" b="1" spc="-5" dirty="0" err="1">
                <a:solidFill>
                  <a:srgbClr val="FFFFFF"/>
                </a:solidFill>
                <a:cs typeface="나눔스퀘어 Bold"/>
              </a:rPr>
              <a:t>mOTP</a:t>
            </a:r>
            <a:r>
              <a:rPr lang="en-US" altLang="ko-KR" sz="1800" b="1" spc="-5" dirty="0">
                <a:solidFill>
                  <a:srgbClr val="FFFFFF"/>
                </a:solidFill>
                <a:cs typeface="나눔스퀘어 Bold"/>
              </a:rPr>
              <a:t> </a:t>
            </a:r>
            <a:r>
              <a:rPr lang="ko-KR" altLang="en-US" sz="1800" b="1" spc="-5" dirty="0">
                <a:solidFill>
                  <a:srgbClr val="FFFFFF"/>
                </a:solidFill>
                <a:cs typeface="나눔스퀘어 Bold"/>
              </a:rPr>
              <a:t>등록</a:t>
            </a:r>
            <a:endParaRPr sz="1800" dirty="0">
              <a:latin typeface="+mn-ea"/>
              <a:ea typeface="+mn-ea"/>
              <a:cs typeface="나눔스퀘어 Bold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67DFBB2-5C6D-96E4-1AFB-244319BF4B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33" b="10616"/>
          <a:stretch/>
        </p:blipFill>
        <p:spPr>
          <a:xfrm>
            <a:off x="1295399" y="1478984"/>
            <a:ext cx="2895600" cy="4693920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0242D6AB-C88B-A791-D919-911F10B86970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A3349874-F04C-1B69-6BD2-D10745A9714A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EAC266C2-96B9-313D-C99A-907D95512A22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77966EF4-D9F2-1828-DBC7-B8D164738371}"/>
              </a:ext>
            </a:extLst>
          </p:cNvPr>
          <p:cNvSpPr txBox="1"/>
          <p:nvPr/>
        </p:nvSpPr>
        <p:spPr>
          <a:xfrm>
            <a:off x="686190" y="762000"/>
            <a:ext cx="83054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모든 본인인증을 마치면 아래와 같은 화면이 나옵니다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 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아래 화면에 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동의함</a:t>
            </a:r>
            <a:r>
              <a:rPr lang="en-US" altLang="ko-KR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, 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패스워드 설정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을 하고 확인 버튼을 눌러 절차를 완료해주세요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D5CA40D-0B2F-F64E-A468-AFC0E599DD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45" b="5556"/>
          <a:stretch/>
        </p:blipFill>
        <p:spPr>
          <a:xfrm>
            <a:off x="5041699" y="1366913"/>
            <a:ext cx="2895600" cy="4719083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B3FE6B24-6AC4-75EC-50C5-B0AF5F43B9AF}"/>
              </a:ext>
            </a:extLst>
          </p:cNvPr>
          <p:cNvSpPr/>
          <p:nvPr/>
        </p:nvSpPr>
        <p:spPr>
          <a:xfrm>
            <a:off x="2552698" y="2944033"/>
            <a:ext cx="571501" cy="207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2135545-9692-626C-0705-E3302CD3C92C}"/>
              </a:ext>
            </a:extLst>
          </p:cNvPr>
          <p:cNvSpPr/>
          <p:nvPr/>
        </p:nvSpPr>
        <p:spPr>
          <a:xfrm>
            <a:off x="5041699" y="3019780"/>
            <a:ext cx="2895600" cy="63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9F1B3B5-0D8F-F7F3-78EC-9F1591199357}"/>
              </a:ext>
            </a:extLst>
          </p:cNvPr>
          <p:cNvSpPr/>
          <p:nvPr/>
        </p:nvSpPr>
        <p:spPr>
          <a:xfrm>
            <a:off x="5105399" y="3762258"/>
            <a:ext cx="2743203" cy="352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3068145-523E-4E90-2908-24C0071C1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026" y="3796520"/>
            <a:ext cx="847725" cy="20955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6A500D9-B3B4-F0BB-5BBE-0F4389D6F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1983797"/>
            <a:ext cx="847725" cy="20955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10FD34E-389C-65CE-EAED-9E4BD9959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254" y="4572000"/>
            <a:ext cx="616529" cy="152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0924E72-B166-A4E5-983A-B99870B99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934" y="4556156"/>
            <a:ext cx="616529" cy="15240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9902BAC-54C6-A367-C7C6-BED2C9FC2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940" y="4572000"/>
            <a:ext cx="616529" cy="152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E3FA727-1F2F-BA48-1F93-AD8A3D59E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657831"/>
            <a:ext cx="616529" cy="152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A27258D-5426-DD62-BF31-034B45090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799" y="2652456"/>
            <a:ext cx="616529" cy="1524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1F3FFB76-155B-5A32-404E-7715EA2D2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255" y="2669257"/>
            <a:ext cx="616529" cy="152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4137AB-68E2-A592-0A64-9D4B29B31E53}"/>
              </a:ext>
            </a:extLst>
          </p:cNvPr>
          <p:cNvSpPr txBox="1"/>
          <p:nvPr/>
        </p:nvSpPr>
        <p:spPr>
          <a:xfrm>
            <a:off x="1449541" y="379912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/>
              <a:t>이노인</a:t>
            </a:r>
            <a:endParaRPr lang="ko-KR" altLang="en-US" sz="11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4FDDC9-791E-A07C-74EF-04C0D8560D7C}"/>
              </a:ext>
            </a:extLst>
          </p:cNvPr>
          <p:cNvSpPr txBox="1"/>
          <p:nvPr/>
        </p:nvSpPr>
        <p:spPr>
          <a:xfrm>
            <a:off x="1600200" y="4519657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010</a:t>
            </a:r>
            <a:endParaRPr lang="ko-KR" altLang="en-US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9CB86D-7B8F-6BF4-19A9-AAE371EB6127}"/>
              </a:ext>
            </a:extLst>
          </p:cNvPr>
          <p:cNvSpPr txBox="1"/>
          <p:nvPr/>
        </p:nvSpPr>
        <p:spPr>
          <a:xfrm>
            <a:off x="2503258" y="452076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0000</a:t>
            </a:r>
            <a:endParaRPr lang="ko-KR" altLang="en-US" sz="1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D8CE85-5061-2C93-6575-0BE951F81D5E}"/>
              </a:ext>
            </a:extLst>
          </p:cNvPr>
          <p:cNvSpPr txBox="1"/>
          <p:nvPr/>
        </p:nvSpPr>
        <p:spPr>
          <a:xfrm>
            <a:off x="3440834" y="451910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0000</a:t>
            </a:r>
            <a:endParaRPr lang="ko-KR" altLang="en-US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F836DB-54FD-383B-655C-06D47A60956E}"/>
              </a:ext>
            </a:extLst>
          </p:cNvPr>
          <p:cNvSpPr txBox="1"/>
          <p:nvPr/>
        </p:nvSpPr>
        <p:spPr>
          <a:xfrm>
            <a:off x="5158677" y="192451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/>
              <a:t>이노인</a:t>
            </a:r>
            <a:endParaRPr lang="ko-KR" alt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21A78B-8E7D-BCDE-C986-8A036C586652}"/>
              </a:ext>
            </a:extLst>
          </p:cNvPr>
          <p:cNvSpPr txBox="1"/>
          <p:nvPr/>
        </p:nvSpPr>
        <p:spPr>
          <a:xfrm>
            <a:off x="5353786" y="2619649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010</a:t>
            </a:r>
            <a:endParaRPr lang="ko-KR" alt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4ABE1F-E333-03C7-00FB-3E8A44C34897}"/>
              </a:ext>
            </a:extLst>
          </p:cNvPr>
          <p:cNvSpPr txBox="1"/>
          <p:nvPr/>
        </p:nvSpPr>
        <p:spPr>
          <a:xfrm>
            <a:off x="6256844" y="262075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0000</a:t>
            </a:r>
            <a:endParaRPr lang="ko-KR" alt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5EB866-01F6-6A9E-C4D9-3CB7FE6ECE1F}"/>
              </a:ext>
            </a:extLst>
          </p:cNvPr>
          <p:cNvSpPr txBox="1"/>
          <p:nvPr/>
        </p:nvSpPr>
        <p:spPr>
          <a:xfrm>
            <a:off x="7194420" y="261909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0000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B5C3F-B33C-0601-7261-7A474ED52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>
            <a:extLst>
              <a:ext uri="{FF2B5EF4-FFF2-40B4-BE49-F238E27FC236}">
                <a16:creationId xmlns:a16="http://schemas.microsoft.com/office/drawing/2014/main" id="{2E9FADB7-A072-4EC9-1455-93D1F3160A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27" name="object 27">
            <a:extLst>
              <a:ext uri="{FF2B5EF4-FFF2-40B4-BE49-F238E27FC236}">
                <a16:creationId xmlns:a16="http://schemas.microsoft.com/office/drawing/2014/main" id="{E8FCE2F5-2ED6-C754-C4C3-6DB44E5F34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28" name="object 28">
            <a:extLst>
              <a:ext uri="{FF2B5EF4-FFF2-40B4-BE49-F238E27FC236}">
                <a16:creationId xmlns:a16="http://schemas.microsoft.com/office/drawing/2014/main" id="{26FD1C6C-EDBD-47BB-897E-82B9F5A83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310" y="189357"/>
            <a:ext cx="2513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5" dirty="0">
                <a:solidFill>
                  <a:srgbClr val="FFFFFF"/>
                </a:solidFill>
                <a:latin typeface="+mn-ea"/>
                <a:ea typeface="+mn-ea"/>
                <a:cs typeface="나눔스퀘어 Bold"/>
              </a:rPr>
              <a:t>비밀번호 입력</a:t>
            </a:r>
            <a:endParaRPr sz="1800" dirty="0">
              <a:latin typeface="+mn-ea"/>
              <a:ea typeface="+mn-ea"/>
              <a:cs typeface="나눔스퀘어 Bold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FC1B4731-0D0F-1E66-E628-679D7E11F6C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FC8E4EC-A2EC-3E55-5F2E-8F4D48620BE9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ED8959B6-D82E-6707-67AF-5B37B6500AD4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41D1AAEA-FFC7-99C1-42D9-F9E4D8303D69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89AB4CCC-6D74-92AD-F4AF-B832530B5292}"/>
              </a:ext>
            </a:extLst>
          </p:cNvPr>
          <p:cNvSpPr txBox="1"/>
          <p:nvPr/>
        </p:nvSpPr>
        <p:spPr>
          <a:xfrm>
            <a:off x="686190" y="762000"/>
            <a:ext cx="83054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7 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페이지에서 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설정한 비밀번호를 아래 화면에 입력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후 확인 버튼을 나오면 우측 화면과 같이 원격훈련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 </a:t>
            </a:r>
            <a:r>
              <a:rPr lang="en-US" altLang="ko-KR" sz="1500" b="1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mOTP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화면에 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임의숫자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가 나오게 됩니다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07FDC1-DC6A-61E8-6C99-3DE8AC2B5B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21" b="19130"/>
          <a:stretch/>
        </p:blipFill>
        <p:spPr>
          <a:xfrm>
            <a:off x="1586968" y="1357881"/>
            <a:ext cx="2451633" cy="463538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08ED1FA-87A2-9A66-21D7-35E3EAE8E8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87" b="19447"/>
          <a:stretch/>
        </p:blipFill>
        <p:spPr>
          <a:xfrm>
            <a:off x="5105400" y="1357881"/>
            <a:ext cx="2805545" cy="463538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BD11787-C439-9CD2-E09F-37A273B3650D}"/>
              </a:ext>
            </a:extLst>
          </p:cNvPr>
          <p:cNvSpPr/>
          <p:nvPr/>
        </p:nvSpPr>
        <p:spPr>
          <a:xfrm>
            <a:off x="1707883" y="3581400"/>
            <a:ext cx="2070632" cy="63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817064A-D4A7-6D5E-97D5-9D80FF894D33}"/>
              </a:ext>
            </a:extLst>
          </p:cNvPr>
          <p:cNvSpPr/>
          <p:nvPr/>
        </p:nvSpPr>
        <p:spPr>
          <a:xfrm>
            <a:off x="5365484" y="3110090"/>
            <a:ext cx="2254516" cy="63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70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64D69-BF4B-7F2C-BBE9-35705C550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>
            <a:extLst>
              <a:ext uri="{FF2B5EF4-FFF2-40B4-BE49-F238E27FC236}">
                <a16:creationId xmlns:a16="http://schemas.microsoft.com/office/drawing/2014/main" id="{5A3062D7-B8ED-48C2-7019-74FBC9BD26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6416040"/>
            <a:ext cx="1847087" cy="399285"/>
          </a:xfrm>
          <a:prstGeom prst="rect">
            <a:avLst/>
          </a:prstGeom>
        </p:spPr>
      </p:pic>
      <p:pic>
        <p:nvPicPr>
          <p:cNvPr id="27" name="object 27">
            <a:extLst>
              <a:ext uri="{FF2B5EF4-FFF2-40B4-BE49-F238E27FC236}">
                <a16:creationId xmlns:a16="http://schemas.microsoft.com/office/drawing/2014/main" id="{1D72935C-40CC-C0B5-39D2-333D6E453F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13716"/>
            <a:ext cx="2269235" cy="617219"/>
          </a:xfrm>
          <a:prstGeom prst="rect">
            <a:avLst/>
          </a:prstGeom>
        </p:spPr>
      </p:pic>
      <p:sp>
        <p:nvSpPr>
          <p:cNvPr id="28" name="object 28">
            <a:extLst>
              <a:ext uri="{FF2B5EF4-FFF2-40B4-BE49-F238E27FC236}">
                <a16:creationId xmlns:a16="http://schemas.microsoft.com/office/drawing/2014/main" id="{54759295-B363-BF43-D948-D5EA6080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310" y="189357"/>
            <a:ext cx="2513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5" dirty="0">
                <a:solidFill>
                  <a:srgbClr val="FFFFFF"/>
                </a:solidFill>
                <a:latin typeface="+mn-ea"/>
                <a:ea typeface="+mn-ea"/>
                <a:cs typeface="나눔스퀘어 Bold"/>
              </a:rPr>
              <a:t>인증코드 입력</a:t>
            </a:r>
            <a:endParaRPr sz="1800" dirty="0">
              <a:latin typeface="+mn-ea"/>
              <a:ea typeface="+mn-ea"/>
              <a:cs typeface="나눔스퀘어 Bold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2D014953-3E00-2D43-CF0F-489C44AA8D0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411973" y="6418808"/>
            <a:ext cx="13550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dirty="0">
                <a:latin typeface="+mn-ea"/>
              </a:rPr>
              <a:t>☎</a:t>
            </a:r>
            <a:r>
              <a:rPr spc="-65" dirty="0">
                <a:latin typeface="+mn-ea"/>
              </a:rPr>
              <a:t> </a:t>
            </a:r>
            <a:r>
              <a:rPr spc="-5" dirty="0">
                <a:latin typeface="+mn-ea"/>
              </a:rPr>
              <a:t>02-333-1447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B48DEC7-6E6C-C172-546B-E5EA8C1B53F8}"/>
              </a:ext>
            </a:extLst>
          </p:cNvPr>
          <p:cNvGrpSpPr/>
          <p:nvPr/>
        </p:nvGrpSpPr>
        <p:grpSpPr>
          <a:xfrm>
            <a:off x="152400" y="807265"/>
            <a:ext cx="437515" cy="379095"/>
            <a:chOff x="530377" y="897905"/>
            <a:chExt cx="437515" cy="379095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B7B3D604-281A-9F0B-3E62-E5782F5479F0}"/>
                </a:ext>
              </a:extLst>
            </p:cNvPr>
            <p:cNvSpPr/>
            <p:nvPr/>
          </p:nvSpPr>
          <p:spPr>
            <a:xfrm>
              <a:off x="530377" y="897905"/>
              <a:ext cx="437515" cy="379095"/>
            </a:xfrm>
            <a:custGeom>
              <a:avLst/>
              <a:gdLst/>
              <a:ahLst/>
              <a:cxnLst/>
              <a:rect l="l" t="t" r="r" b="b"/>
              <a:pathLst>
                <a:path w="437515" h="379094">
                  <a:moveTo>
                    <a:pt x="192633" y="0"/>
                  </a:moveTo>
                  <a:lnTo>
                    <a:pt x="144496" y="5877"/>
                  </a:lnTo>
                  <a:lnTo>
                    <a:pt x="98697" y="24094"/>
                  </a:lnTo>
                  <a:lnTo>
                    <a:pt x="57789" y="54673"/>
                  </a:lnTo>
                  <a:lnTo>
                    <a:pt x="26275" y="94877"/>
                  </a:lnTo>
                  <a:lnTo>
                    <a:pt x="6997" y="140252"/>
                  </a:lnTo>
                  <a:lnTo>
                    <a:pt x="0" y="188245"/>
                  </a:lnTo>
                  <a:lnTo>
                    <a:pt x="5326" y="236302"/>
                  </a:lnTo>
                  <a:lnTo>
                    <a:pt x="23021" y="281868"/>
                  </a:lnTo>
                  <a:lnTo>
                    <a:pt x="53128" y="322389"/>
                  </a:lnTo>
                  <a:lnTo>
                    <a:pt x="92962" y="353449"/>
                  </a:lnTo>
                  <a:lnTo>
                    <a:pt x="138116" y="372201"/>
                  </a:lnTo>
                  <a:lnTo>
                    <a:pt x="186039" y="378634"/>
                  </a:lnTo>
                  <a:lnTo>
                    <a:pt x="234176" y="372737"/>
                  </a:lnTo>
                  <a:lnTo>
                    <a:pt x="279975" y="354501"/>
                  </a:lnTo>
                  <a:lnTo>
                    <a:pt x="320882" y="323913"/>
                  </a:lnTo>
                  <a:lnTo>
                    <a:pt x="351753" y="292506"/>
                  </a:lnTo>
                  <a:lnTo>
                    <a:pt x="381384" y="259826"/>
                  </a:lnTo>
                  <a:lnTo>
                    <a:pt x="409774" y="225883"/>
                  </a:lnTo>
                  <a:lnTo>
                    <a:pt x="436922" y="190690"/>
                  </a:lnTo>
                  <a:lnTo>
                    <a:pt x="411002" y="155209"/>
                  </a:lnTo>
                  <a:lnTo>
                    <a:pt x="383800" y="120967"/>
                  </a:lnTo>
                  <a:lnTo>
                    <a:pt x="355314" y="87963"/>
                  </a:lnTo>
                  <a:lnTo>
                    <a:pt x="325543" y="56197"/>
                  </a:lnTo>
                  <a:lnTo>
                    <a:pt x="285710" y="25181"/>
                  </a:lnTo>
                  <a:lnTo>
                    <a:pt x="240555" y="6441"/>
                  </a:lnTo>
                  <a:lnTo>
                    <a:pt x="192633" y="0"/>
                  </a:lnTo>
                  <a:close/>
                </a:path>
              </a:pathLst>
            </a:custGeom>
            <a:solidFill>
              <a:srgbClr val="A1C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70782C7B-0553-ABF5-21F3-07C880CAA5E5}"/>
                </a:ext>
              </a:extLst>
            </p:cNvPr>
            <p:cNvSpPr txBox="1"/>
            <p:nvPr/>
          </p:nvSpPr>
          <p:spPr>
            <a:xfrm>
              <a:off x="647114" y="925179"/>
              <a:ext cx="14922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FFFFFF"/>
                  </a:solidFill>
                  <a:latin typeface="나눔스퀘어 Bold"/>
                  <a:cs typeface="나눔스퀘어 Bold"/>
                </a:rPr>
                <a:t>1</a:t>
              </a:r>
              <a:endParaRPr sz="1600" dirty="0">
                <a:latin typeface="나눔스퀘어 Bold"/>
                <a:cs typeface="나눔스퀘어 Bold"/>
              </a:endParaRPr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C60D05D5-DE9E-90DD-51C7-C370A96629F3}"/>
              </a:ext>
            </a:extLst>
          </p:cNvPr>
          <p:cNvSpPr txBox="1"/>
          <p:nvPr/>
        </p:nvSpPr>
        <p:spPr>
          <a:xfrm>
            <a:off x="652660" y="826055"/>
            <a:ext cx="83054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altLang="ko-KR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8</a:t>
            </a:r>
            <a:r>
              <a:rPr lang="ko-KR" altLang="en-US" sz="1500" b="1" dirty="0">
                <a:solidFill>
                  <a:srgbClr val="FF0000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페이지 오른쪽 화면처럼 나온 임의의 숫자를 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이노솔루션 사이트 내 본인인증 화면에서 입력해주세요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 </a:t>
            </a:r>
            <a:b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</a:b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다음부터는 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10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페이지에 있는 절차만 진행하면 쉽게 </a:t>
            </a:r>
            <a:r>
              <a:rPr lang="en-US" altLang="ko-KR" sz="1500" b="1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mOTP</a:t>
            </a:r>
            <a:r>
              <a:rPr lang="ko-KR" altLang="en-US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를 입력하실 수 있습니다</a:t>
            </a:r>
            <a:r>
              <a:rPr lang="en-US" altLang="ko-KR" sz="1500" b="1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나눔스퀘어 Bold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7F305E-AAE8-DBE4-FAC1-E353AFCE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3"/>
          <a:stretch/>
        </p:blipFill>
        <p:spPr>
          <a:xfrm>
            <a:off x="821527" y="1923339"/>
            <a:ext cx="7500945" cy="33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7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294</Words>
  <Application>Microsoft Office PowerPoint</Application>
  <PresentationFormat>화면 슬라이드 쇼(4:3)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나눔스퀘어 Bold</vt:lpstr>
      <vt:lpstr>나눔스퀘어OTF_ac</vt:lpstr>
      <vt:lpstr>HY견고딕</vt:lpstr>
      <vt:lpstr>나눔스퀘어라운드OTF Bold</vt:lpstr>
      <vt:lpstr>Office Theme</vt:lpstr>
      <vt:lpstr>원격훈련 mOTP NICE본인인증     도입 안내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원격훈련 mOTP 등록</vt:lpstr>
      <vt:lpstr>비밀번호 입력</vt:lpstr>
      <vt:lpstr>인증코드 입력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82102</dc:creator>
  <cp:lastModifiedBy>이노솔루션2</cp:lastModifiedBy>
  <cp:revision>38</cp:revision>
  <dcterms:created xsi:type="dcterms:W3CDTF">2023-11-27T13:04:08Z</dcterms:created>
  <dcterms:modified xsi:type="dcterms:W3CDTF">2025-03-17T09:22:57Z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2023-11-27T00:00:00Z</vt:filetime>
  </property>
</Properties>
</file>